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4F68-C680-5A48-88BB-0AD348B12ABF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DFE4-9EC5-3A4A-B751-0602FA2B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84DD-B8E1-2E40-BB0F-566DDEF6364F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8F02-474E-224C-8209-5BFBADAEF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AC79-8A46-4B42-A61E-4D0F7B8528C2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CFA9-EC1F-504D-AF6D-9B88541E5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6A0B-1DAD-5C40-84EE-F66FC2DCB68A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C96E-B2C5-FB4E-BBB2-2A5A0C21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07BB-0544-5442-AE82-B5BF148A539A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288D-1FB5-1E4D-917B-61FDE7D8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2491-257D-FB40-8F1D-0CAF0935176E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6AC5-6A88-3246-9AA7-2DF3CAEEA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2C2D-F0B0-724A-B1D4-8F0C9417CE1E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0597-455F-D44F-9664-BD9D50720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7DDC-70B3-BB4D-8791-AA177DFD01B8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B7D4-FBDE-FE45-99A6-D6C684AC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FE1A-008F-E44F-963F-4627B0154CCA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888D-7981-7D4B-A316-A5BF59131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FAA5-6047-E348-9195-2D6A2C64AE2C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9006-CE8F-9A48-AF60-7947D866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A0D7-C24E-D74E-AB92-DBCC970F7349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D64D-855F-F94B-AE48-94AB6A4F3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396ACD-90D6-434F-B8C4-485638A63275}" type="datetime1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2EA3BF-23B2-4A4B-AD31-9F6837A6D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Art by Micaela Marie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Abstract Organic Form</a:t>
            </a:r>
          </a:p>
        </p:txBody>
      </p:sp>
      <p:pic>
        <p:nvPicPr>
          <p:cNvPr id="22531" name="Picture 9" descr="Organic Form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8025" y="1214438"/>
            <a:ext cx="281622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3248025" y="4991100"/>
            <a:ext cx="281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Demonic</a:t>
            </a:r>
            <a:endParaRPr lang="en-US" sz="1200"/>
          </a:p>
          <a:p>
            <a:r>
              <a:rPr lang="en-US" sz="1200"/>
              <a:t>Micaela Stanly</a:t>
            </a:r>
          </a:p>
          <a:p>
            <a:r>
              <a:rPr lang="en-US" sz="1200"/>
              <a:t>1 ft x 6 inches</a:t>
            </a:r>
          </a:p>
          <a:p>
            <a:r>
              <a:rPr lang="en-US" sz="1200"/>
              <a:t>Plaster sculpture</a:t>
            </a:r>
          </a:p>
          <a:p>
            <a:r>
              <a:rPr lang="en-US" sz="1200"/>
              <a:t>April 2012</a:t>
            </a:r>
          </a:p>
          <a:p>
            <a:endParaRPr lang="en-US" sz="1200"/>
          </a:p>
        </p:txBody>
      </p:sp>
      <p:pic>
        <p:nvPicPr>
          <p:cNvPr id="22533" name="Picture 11" descr="14 peel standard lighting 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4438"/>
            <a:ext cx="30241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0" y="4991100"/>
            <a:ext cx="2484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Peel</a:t>
            </a:r>
          </a:p>
          <a:p>
            <a:r>
              <a:rPr lang="en-US" sz="1200"/>
              <a:t>David Ritter</a:t>
            </a:r>
          </a:p>
          <a:p>
            <a:r>
              <a:rPr lang="en-US" sz="1200"/>
              <a:t>12cm x 12 cm</a:t>
            </a:r>
          </a:p>
          <a:p>
            <a:r>
              <a:rPr lang="en-US" sz="1200"/>
              <a:t>White soapstone</a:t>
            </a:r>
          </a:p>
          <a:p>
            <a:r>
              <a:rPr lang="en-US" sz="1200"/>
              <a:t>Date Unknown</a:t>
            </a:r>
          </a:p>
        </p:txBody>
      </p:sp>
      <p:pic>
        <p:nvPicPr>
          <p:cNvPr id="22535" name="Picture 13" descr="embryo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5400" y="1214438"/>
            <a:ext cx="27686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6375400" y="4991100"/>
            <a:ext cx="276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Embryo</a:t>
            </a:r>
          </a:p>
          <a:p>
            <a:r>
              <a:rPr lang="en-US" sz="1200"/>
              <a:t>Michael Cohen</a:t>
            </a:r>
          </a:p>
          <a:p>
            <a:r>
              <a:rPr lang="en-US" sz="1200"/>
              <a:t>18x12x12 inches</a:t>
            </a:r>
          </a:p>
          <a:p>
            <a:r>
              <a:rPr lang="en-US" sz="1200"/>
              <a:t>Italian Alabaster</a:t>
            </a:r>
          </a:p>
          <a:p>
            <a:r>
              <a:rPr lang="en-US" sz="1200"/>
              <a:t>1985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Photography Based Painting</a:t>
            </a:r>
          </a:p>
        </p:txBody>
      </p:sp>
      <p:pic>
        <p:nvPicPr>
          <p:cNvPr id="23555" name="Content Placeholder 3" descr="100_3805.JPG"/>
          <p:cNvPicPr>
            <a:picLocks noChangeAspect="1"/>
          </p:cNvPicPr>
          <p:nvPr/>
        </p:nvPicPr>
        <p:blipFill>
          <a:blip r:embed="rId2" cstate="screen"/>
          <a:srcRect l="-36741" r="-36741"/>
          <a:stretch>
            <a:fillRect/>
          </a:stretch>
        </p:blipFill>
        <p:spPr bwMode="auto">
          <a:xfrm>
            <a:off x="1082675" y="1600200"/>
            <a:ext cx="58372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Walker_cu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44638"/>
            <a:ext cx="242728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7175" y="4810125"/>
            <a:ext cx="2319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Cut</a:t>
            </a:r>
          </a:p>
          <a:p>
            <a:r>
              <a:rPr lang="en-US" sz="1200"/>
              <a:t>Kara Walker</a:t>
            </a:r>
          </a:p>
          <a:p>
            <a:r>
              <a:rPr lang="en-US" sz="1200"/>
              <a:t>88x54 inches</a:t>
            </a:r>
          </a:p>
          <a:p>
            <a:r>
              <a:rPr lang="en-US" sz="1200"/>
              <a:t>Cut paper on wall</a:t>
            </a:r>
          </a:p>
          <a:p>
            <a:r>
              <a:rPr lang="en-US" sz="1200"/>
              <a:t>1998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427288" y="4810125"/>
            <a:ext cx="416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Strength Through Determination</a:t>
            </a:r>
          </a:p>
          <a:p>
            <a:r>
              <a:rPr lang="en-US" sz="1200"/>
              <a:t>Micaela Stanly</a:t>
            </a:r>
          </a:p>
          <a:p>
            <a:r>
              <a:rPr lang="en-US" sz="1200"/>
              <a:t>4ft x 4ft</a:t>
            </a:r>
          </a:p>
          <a:p>
            <a:r>
              <a:rPr lang="en-US" sz="1200"/>
              <a:t>Acrylic on canvas</a:t>
            </a:r>
          </a:p>
          <a:p>
            <a:r>
              <a:rPr lang="en-US" sz="1200"/>
              <a:t>April 2012</a:t>
            </a:r>
          </a:p>
        </p:txBody>
      </p:sp>
      <p:pic>
        <p:nvPicPr>
          <p:cNvPr id="23559" name="Picture 6" descr="6168975778_cce86df453_z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73738" y="1600200"/>
            <a:ext cx="337026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773738" y="4810125"/>
            <a:ext cx="3097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Untitled</a:t>
            </a:r>
          </a:p>
          <a:p>
            <a:r>
              <a:rPr lang="en-US" sz="1200"/>
              <a:t>Nadia Isakova</a:t>
            </a:r>
          </a:p>
          <a:p>
            <a:r>
              <a:rPr lang="en-US" sz="1200"/>
              <a:t>Size unknown</a:t>
            </a:r>
          </a:p>
          <a:p>
            <a:r>
              <a:rPr lang="en-US" sz="1200"/>
              <a:t>Photo</a:t>
            </a:r>
          </a:p>
          <a:p>
            <a:r>
              <a:rPr lang="en-US" sz="1200"/>
              <a:t>November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7888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Crystal</a:t>
            </a:r>
          </a:p>
        </p:txBody>
      </p:sp>
      <p:pic>
        <p:nvPicPr>
          <p:cNvPr id="14339" name="Content Placeholder 3" descr="Two Fac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21681" r="-21681"/>
          <a:stretch>
            <a:fillRect/>
          </a:stretch>
        </p:blipFill>
        <p:spPr>
          <a:xfrm>
            <a:off x="2444750" y="1444625"/>
            <a:ext cx="5280025" cy="3063875"/>
          </a:xfrm>
        </p:spPr>
      </p:pic>
      <p:pic>
        <p:nvPicPr>
          <p:cNvPr id="14340" name="Picture 4" descr="Two Faced Inspirat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37388" y="1444625"/>
            <a:ext cx="19669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295650" y="4508500"/>
            <a:ext cx="4429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Arial" pitchFamily="-109" charset="0"/>
                <a:cs typeface="Arial" pitchFamily="-109" charset="0"/>
              </a:rPr>
              <a:t>Two Faced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Micaela Stanly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1.8x1.4 feet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Acrylic on hard board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September 2011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037388" y="4508500"/>
            <a:ext cx="21066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Arial" pitchFamily="-109" charset="0"/>
                <a:cs typeface="Arial" pitchFamily="-109" charset="0"/>
              </a:rPr>
              <a:t>The Gate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Hans Hoffman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75 x 48.5 inches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Oil on canvas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1959-1960</a:t>
            </a:r>
          </a:p>
        </p:txBody>
      </p:sp>
      <p:pic>
        <p:nvPicPr>
          <p:cNvPr id="14343" name="Picture 6" descr="Crystal Inspiration 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44625"/>
            <a:ext cx="31194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130175" y="4508500"/>
            <a:ext cx="23542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Zigzag Zimzum DNA</a:t>
            </a:r>
          </a:p>
          <a:p>
            <a:r>
              <a:rPr lang="en-US" sz="1200"/>
              <a:t>Ulrich Osterloh</a:t>
            </a:r>
          </a:p>
          <a:p>
            <a:r>
              <a:rPr lang="en-US" sz="1200"/>
              <a:t>52.8x62.8 inches</a:t>
            </a:r>
          </a:p>
          <a:p>
            <a:r>
              <a:rPr lang="en-US" sz="1200"/>
              <a:t>Acrylic on polymer</a:t>
            </a:r>
          </a:p>
          <a:p>
            <a:r>
              <a:rPr lang="en-US" sz="1200"/>
              <a:t>2003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1413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Sacred Vessel</a:t>
            </a:r>
          </a:p>
        </p:txBody>
      </p:sp>
      <p:pic>
        <p:nvPicPr>
          <p:cNvPr id="15363" name="Content Placeholder 3" descr="Vesse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71726" r="-71726"/>
          <a:stretch>
            <a:fillRect/>
          </a:stretch>
        </p:blipFill>
        <p:spPr>
          <a:xfrm>
            <a:off x="1820863" y="1439863"/>
            <a:ext cx="6394450" cy="3516312"/>
          </a:xfrm>
        </p:spPr>
      </p:pic>
      <p:pic>
        <p:nvPicPr>
          <p:cNvPr id="15364" name="Picture 4" descr="green-appl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7788" y="1439863"/>
            <a:ext cx="26019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781425" y="4956175"/>
            <a:ext cx="264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Arial" pitchFamily="-109" charset="0"/>
                <a:cs typeface="Arial" pitchFamily="-109" charset="0"/>
              </a:rPr>
              <a:t>Unconditional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Micaela Stanly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x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Acrylic paint on clay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December 2011</a:t>
            </a:r>
          </a:p>
          <a:p>
            <a:endParaRPr lang="en-US" sz="1200">
              <a:ea typeface="Arial" pitchFamily="-109" charset="0"/>
              <a:cs typeface="Arial" pitchFamily="-109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545263" y="4956175"/>
            <a:ext cx="20272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Arial" pitchFamily="-109" charset="0"/>
                <a:cs typeface="Arial" pitchFamily="-109" charset="0"/>
              </a:rPr>
              <a:t>Green Apple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Vladimir Kush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13x9.5 inches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Paint</a:t>
            </a:r>
          </a:p>
          <a:p>
            <a:r>
              <a:rPr lang="en-US" sz="1200">
                <a:ea typeface="Arial" pitchFamily="-109" charset="0"/>
                <a:cs typeface="Arial" pitchFamily="-109" charset="0"/>
              </a:rPr>
              <a:t>1978</a:t>
            </a:r>
          </a:p>
        </p:txBody>
      </p:sp>
      <p:pic>
        <p:nvPicPr>
          <p:cNvPr id="15367" name="Picture 6" descr="Vessel Inspiration 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39863"/>
            <a:ext cx="36036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130175" y="4956175"/>
            <a:ext cx="27733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Landscape With Butterflies</a:t>
            </a:r>
          </a:p>
          <a:p>
            <a:r>
              <a:rPr lang="en-US" sz="1200"/>
              <a:t>Salvador Dali</a:t>
            </a:r>
          </a:p>
          <a:p>
            <a:r>
              <a:rPr lang="en-US" sz="1200"/>
              <a:t>Size Unknown</a:t>
            </a:r>
          </a:p>
          <a:p>
            <a:r>
              <a:rPr lang="en-US" sz="1200"/>
              <a:t>Oil on canvas</a:t>
            </a:r>
          </a:p>
          <a:p>
            <a:r>
              <a:rPr lang="en-US" sz="1200"/>
              <a:t>1956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Holga</a:t>
            </a:r>
          </a:p>
        </p:txBody>
      </p:sp>
      <p:pic>
        <p:nvPicPr>
          <p:cNvPr id="16387" name="Content Placeholder 7" descr="FinalPrint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67648" r="-67648"/>
          <a:stretch>
            <a:fillRect/>
          </a:stretch>
        </p:blipFill>
        <p:spPr>
          <a:xfrm>
            <a:off x="-1798638" y="0"/>
            <a:ext cx="6970713" cy="3833813"/>
          </a:xfrm>
        </p:spPr>
      </p:pic>
      <p:pic>
        <p:nvPicPr>
          <p:cNvPr id="16388" name="Picture 8" descr="FinalHolga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2500" y="0"/>
            <a:ext cx="296227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FinalHolga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1425" y="3868738"/>
            <a:ext cx="42989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7263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Mono print</a:t>
            </a:r>
          </a:p>
        </p:txBody>
      </p:sp>
      <p:pic>
        <p:nvPicPr>
          <p:cNvPr id="17411" name="Content Placeholder 3" descr="Block print inspiratio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41927" r="-41927"/>
          <a:stretch>
            <a:fillRect/>
          </a:stretch>
        </p:blipFill>
        <p:spPr>
          <a:xfrm>
            <a:off x="-831850" y="3406775"/>
            <a:ext cx="4264025" cy="2344738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1138" y="5751513"/>
            <a:ext cx="2401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Marilyn Monroe 31</a:t>
            </a:r>
          </a:p>
          <a:p>
            <a:r>
              <a:rPr lang="en-US" sz="1200"/>
              <a:t>Andy Warhol</a:t>
            </a:r>
          </a:p>
          <a:p>
            <a:r>
              <a:rPr lang="en-US" sz="1200"/>
              <a:t>36x36 inches</a:t>
            </a:r>
          </a:p>
          <a:p>
            <a:r>
              <a:rPr lang="en-US" sz="1200"/>
              <a:t>Screen print on white paper</a:t>
            </a:r>
          </a:p>
          <a:p>
            <a:r>
              <a:rPr lang="en-US" sz="1200"/>
              <a:t>1967</a:t>
            </a:r>
          </a:p>
          <a:p>
            <a:endParaRPr lang="en-US" sz="1200"/>
          </a:p>
        </p:txBody>
      </p:sp>
      <p:pic>
        <p:nvPicPr>
          <p:cNvPr id="17413" name="Picture 5" descr="Mono inspiration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1138" y="0"/>
            <a:ext cx="21812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11138" y="2290763"/>
            <a:ext cx="6267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Marilyn Monroe 23</a:t>
            </a:r>
          </a:p>
          <a:p>
            <a:r>
              <a:rPr lang="en-US" sz="1200"/>
              <a:t>Andy Warhol</a:t>
            </a:r>
          </a:p>
          <a:p>
            <a:r>
              <a:rPr lang="en-US" sz="1200"/>
              <a:t>36x36 inches</a:t>
            </a:r>
          </a:p>
          <a:p>
            <a:r>
              <a:rPr lang="en-US" sz="1200"/>
              <a:t>Screen print on white paper</a:t>
            </a:r>
          </a:p>
          <a:p>
            <a:r>
              <a:rPr lang="en-US" sz="1200"/>
              <a:t>1967</a:t>
            </a:r>
          </a:p>
          <a:p>
            <a:endParaRPr lang="en-US" sz="1200"/>
          </a:p>
        </p:txBody>
      </p:sp>
      <p:pic>
        <p:nvPicPr>
          <p:cNvPr id="17415" name="Picture 8" descr="Monoprint Fina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13025" y="1030288"/>
            <a:ext cx="32654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2613025" y="5373688"/>
            <a:ext cx="3727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The Perception of Perfection</a:t>
            </a:r>
          </a:p>
          <a:p>
            <a:r>
              <a:rPr lang="en-US" sz="1200"/>
              <a:t>Micaela Stanly</a:t>
            </a:r>
          </a:p>
          <a:p>
            <a:r>
              <a:rPr lang="en-US" sz="1200"/>
              <a:t>12x8 inches</a:t>
            </a:r>
          </a:p>
          <a:p>
            <a:r>
              <a:rPr lang="en-US" sz="1200"/>
              <a:t>Oil paint on paper</a:t>
            </a:r>
          </a:p>
          <a:p>
            <a:r>
              <a:rPr lang="en-US" sz="1200"/>
              <a:t>December 2011</a:t>
            </a:r>
          </a:p>
          <a:p>
            <a:endParaRPr lang="en-US" sz="1200"/>
          </a:p>
        </p:txBody>
      </p:sp>
      <p:pic>
        <p:nvPicPr>
          <p:cNvPr id="17417" name="Picture 10" descr="Pop Art Movemen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38850" y="1417638"/>
            <a:ext cx="29527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6038850" y="4684713"/>
            <a:ext cx="264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Just what is it that makes today's homes so different, so appealing?</a:t>
            </a:r>
          </a:p>
          <a:p>
            <a:r>
              <a:rPr lang="en-US" sz="1200"/>
              <a:t>Richard Hamilton</a:t>
            </a:r>
          </a:p>
          <a:p>
            <a:r>
              <a:rPr lang="en-US" sz="1200"/>
              <a:t>10.25x9.75 inches</a:t>
            </a:r>
          </a:p>
          <a:p>
            <a:r>
              <a:rPr lang="en-US" sz="1200"/>
              <a:t>Collage</a:t>
            </a:r>
          </a:p>
          <a:p>
            <a:r>
              <a:rPr lang="en-US" sz="1200"/>
              <a:t>1956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Block print</a:t>
            </a:r>
          </a:p>
        </p:txBody>
      </p:sp>
      <p:pic>
        <p:nvPicPr>
          <p:cNvPr id="18435" name="Content Placeholder 5" descr="Block Fin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18189" r="-18189"/>
          <a:stretch>
            <a:fillRect/>
          </a:stretch>
        </p:blipFill>
        <p:spPr>
          <a:xfrm>
            <a:off x="1993900" y="1600200"/>
            <a:ext cx="4905375" cy="2697163"/>
          </a:xfrm>
        </p:spPr>
      </p:pic>
      <p:pic>
        <p:nvPicPr>
          <p:cNvPr id="18436" name="Picture 6" descr="M1965.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00200"/>
            <a:ext cx="2616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0" y="4297363"/>
            <a:ext cx="323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Crying Girl</a:t>
            </a:r>
          </a:p>
          <a:p>
            <a:r>
              <a:rPr lang="en-US" sz="1200"/>
              <a:t>Roy Lichtenstein</a:t>
            </a:r>
          </a:p>
          <a:p>
            <a:r>
              <a:rPr lang="en-US" sz="1200"/>
              <a:t>46 1/8 x 46 1/8 inches</a:t>
            </a:r>
          </a:p>
          <a:p>
            <a:r>
              <a:rPr lang="en-US" sz="1200"/>
              <a:t>Enamel on steel</a:t>
            </a:r>
          </a:p>
          <a:p>
            <a:r>
              <a:rPr lang="en-US" sz="1200"/>
              <a:t>1964</a:t>
            </a:r>
          </a:p>
          <a:p>
            <a:endParaRPr lang="en-US" sz="1200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843213" y="4297363"/>
            <a:ext cx="319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Am I a cool kid, now?</a:t>
            </a:r>
          </a:p>
          <a:p>
            <a:r>
              <a:rPr lang="en-US" sz="1200"/>
              <a:t>Micaela Stanly</a:t>
            </a:r>
          </a:p>
          <a:p>
            <a:r>
              <a:rPr lang="en-US" sz="1200"/>
              <a:t>8x12 inches</a:t>
            </a:r>
          </a:p>
          <a:p>
            <a:r>
              <a:rPr lang="en-US" sz="1200"/>
              <a:t>Ink on paper</a:t>
            </a:r>
          </a:p>
          <a:p>
            <a:r>
              <a:rPr lang="en-US" sz="1200"/>
              <a:t>November 2011</a:t>
            </a:r>
          </a:p>
          <a:p>
            <a:endParaRPr lang="en-US" sz="1200"/>
          </a:p>
        </p:txBody>
      </p:sp>
      <p:pic>
        <p:nvPicPr>
          <p:cNvPr id="18439" name="Picture 9" descr="6267774016_a55f9843f6_b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7463" y="1600200"/>
            <a:ext cx="27765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6367463" y="4297363"/>
            <a:ext cx="2439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Webcam</a:t>
            </a:r>
          </a:p>
          <a:p>
            <a:r>
              <a:rPr lang="en-US" sz="1200"/>
              <a:t>Erin M. Riley</a:t>
            </a:r>
          </a:p>
          <a:p>
            <a:r>
              <a:rPr lang="en-US" sz="1200"/>
              <a:t>36x19 inches</a:t>
            </a:r>
          </a:p>
          <a:p>
            <a:r>
              <a:rPr lang="en-US" sz="1200"/>
              <a:t>Hand-dyed wool</a:t>
            </a:r>
          </a:p>
          <a:p>
            <a:r>
              <a:rPr lang="en-US" sz="1200"/>
              <a:t>2011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Artist &amp; City In The Artist</a:t>
            </a:r>
          </a:p>
        </p:txBody>
      </p:sp>
      <p:pic>
        <p:nvPicPr>
          <p:cNvPr id="19459" name="Content Placeholder 3" descr="Artist in the City Fin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37112" r="-37112"/>
          <a:stretch>
            <a:fillRect/>
          </a:stretch>
        </p:blipFill>
        <p:spPr>
          <a:xfrm>
            <a:off x="1266825" y="1600200"/>
            <a:ext cx="5959475" cy="3276600"/>
          </a:xfrm>
        </p:spPr>
      </p:pic>
      <p:pic>
        <p:nvPicPr>
          <p:cNvPr id="19460" name="Picture 4" descr="Artist Inspirat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17638"/>
            <a:ext cx="2451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95275" y="5797550"/>
            <a:ext cx="21066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Tainted Perfection</a:t>
            </a:r>
          </a:p>
          <a:p>
            <a:r>
              <a:rPr lang="en-US" sz="1200"/>
              <a:t>Danny O’Conner</a:t>
            </a:r>
          </a:p>
          <a:p>
            <a:r>
              <a:rPr lang="en-US" sz="1200"/>
              <a:t>40x20 inches</a:t>
            </a:r>
          </a:p>
          <a:p>
            <a:r>
              <a:rPr lang="en-US" sz="1200"/>
              <a:t>Mixed media</a:t>
            </a:r>
          </a:p>
          <a:p>
            <a:r>
              <a:rPr lang="en-US" sz="1200"/>
              <a:t>2010</a:t>
            </a:r>
          </a:p>
          <a:p>
            <a:endParaRPr lang="en-US" sz="1200"/>
          </a:p>
          <a:p>
            <a:endParaRPr lang="en-US" sz="1200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605088" y="4876800"/>
            <a:ext cx="361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Through the Eyes of the Beholder</a:t>
            </a:r>
            <a:endParaRPr lang="en-US" sz="1200"/>
          </a:p>
          <a:p>
            <a:r>
              <a:rPr lang="en-US" sz="1200"/>
              <a:t>Micaela Stanly</a:t>
            </a:r>
          </a:p>
          <a:p>
            <a:r>
              <a:rPr lang="en-US" sz="1200"/>
              <a:t>24x24 inches</a:t>
            </a:r>
          </a:p>
          <a:p>
            <a:r>
              <a:rPr lang="en-US" sz="1200"/>
              <a:t>Acrylic paint on canvas</a:t>
            </a:r>
          </a:p>
          <a:p>
            <a:r>
              <a:rPr lang="en-US" sz="1200"/>
              <a:t>November 2011</a:t>
            </a:r>
          </a:p>
          <a:p>
            <a:endParaRPr lang="en-US" sz="1200"/>
          </a:p>
        </p:txBody>
      </p:sp>
      <p:pic>
        <p:nvPicPr>
          <p:cNvPr id="19463" name="Picture 7" descr="Artist Inspiration 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8700" y="1728788"/>
            <a:ext cx="287337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6224588" y="5494338"/>
            <a:ext cx="27574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Self-Portrait #4</a:t>
            </a:r>
          </a:p>
          <a:p>
            <a:r>
              <a:rPr lang="en-US" sz="1200"/>
              <a:t>Chrissy Angliker</a:t>
            </a:r>
          </a:p>
          <a:p>
            <a:r>
              <a:rPr lang="en-US" sz="1200"/>
              <a:t>19x24 inches</a:t>
            </a:r>
          </a:p>
          <a:p>
            <a:r>
              <a:rPr lang="en-US" sz="1200"/>
              <a:t>Acrylic and Ink on canvas</a:t>
            </a:r>
          </a:p>
          <a:p>
            <a:r>
              <a:rPr lang="en-US" sz="1200"/>
              <a:t>2009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4x4 Self Portrait</a:t>
            </a:r>
          </a:p>
        </p:txBody>
      </p:sp>
      <p:pic>
        <p:nvPicPr>
          <p:cNvPr id="20483" name="Content Placeholder 5" descr="100_34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39426" r="-39426"/>
          <a:stretch>
            <a:fillRect/>
          </a:stretch>
        </p:blipFill>
        <p:spPr>
          <a:xfrm>
            <a:off x="1082675" y="1600200"/>
            <a:ext cx="6845300" cy="3763963"/>
          </a:xfrm>
        </p:spPr>
      </p:pic>
      <p:pic>
        <p:nvPicPr>
          <p:cNvPr id="20484" name="Picture 6" descr="Lukas Chuck Clos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00200"/>
            <a:ext cx="251142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Portrait-Stipple-CowardlyLion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24663" y="1600200"/>
            <a:ext cx="21971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2687638" y="5364163"/>
            <a:ext cx="2916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Micaela Stanly</a:t>
            </a:r>
          </a:p>
          <a:p>
            <a:r>
              <a:rPr lang="en-US" sz="1200" i="1"/>
              <a:t>Perfectly Flawed</a:t>
            </a:r>
          </a:p>
          <a:p>
            <a:r>
              <a:rPr lang="en-US" sz="1200"/>
              <a:t>4ft by 4ft</a:t>
            </a:r>
          </a:p>
          <a:p>
            <a:r>
              <a:rPr lang="en-US" sz="1200"/>
              <a:t>Acrylic on canvas</a:t>
            </a:r>
          </a:p>
          <a:p>
            <a:r>
              <a:rPr lang="en-US" sz="1200"/>
              <a:t>February 2012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0" y="5364163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Chuck Close</a:t>
            </a:r>
          </a:p>
          <a:p>
            <a:r>
              <a:rPr lang="en-US" sz="1200" i="1"/>
              <a:t>Lucas</a:t>
            </a:r>
          </a:p>
          <a:p>
            <a:r>
              <a:rPr lang="en-US" sz="1200"/>
              <a:t>100x84 inches</a:t>
            </a:r>
          </a:p>
          <a:p>
            <a:r>
              <a:rPr lang="en-US" sz="1200"/>
              <a:t>Oil and graphite on canvas</a:t>
            </a:r>
          </a:p>
          <a:p>
            <a:r>
              <a:rPr lang="en-US" sz="1200"/>
              <a:t>1987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6515100" y="5364163"/>
            <a:ext cx="2506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Randy Glass</a:t>
            </a:r>
          </a:p>
          <a:p>
            <a:r>
              <a:rPr lang="en-US" sz="1200" i="1"/>
              <a:t>Cowardly Lion</a:t>
            </a:r>
          </a:p>
          <a:p>
            <a:r>
              <a:rPr lang="en-US" sz="1200"/>
              <a:t>Size Unknown</a:t>
            </a:r>
          </a:p>
          <a:p>
            <a:r>
              <a:rPr lang="en-US" sz="1200"/>
              <a:t>Ink on paper</a:t>
            </a:r>
          </a:p>
          <a:p>
            <a:r>
              <a:rPr lang="en-US" sz="1200"/>
              <a:t>Date Unknown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09" charset="-128"/>
                <a:cs typeface="ＭＳ Ｐゴシック" pitchFamily="-109" charset="-128"/>
              </a:rPr>
              <a:t>Found Object</a:t>
            </a:r>
          </a:p>
        </p:txBody>
      </p:sp>
      <p:pic>
        <p:nvPicPr>
          <p:cNvPr id="21507" name="Content Placeholder 3" descr="Found Objec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133921" r="-133921"/>
          <a:stretch>
            <a:fillRect/>
          </a:stretch>
        </p:blipFill>
        <p:spPr>
          <a:xfrm>
            <a:off x="263525" y="1600200"/>
            <a:ext cx="8229600" cy="3838575"/>
          </a:xfrm>
        </p:spPr>
      </p:pic>
      <p:pic>
        <p:nvPicPr>
          <p:cNvPr id="21508" name="Picture 4" descr="Madel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813" y="1600200"/>
            <a:ext cx="249078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ung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64213" y="1600200"/>
            <a:ext cx="3130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50813" y="5438775"/>
            <a:ext cx="2490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Leigh Pennebaker</a:t>
            </a:r>
          </a:p>
          <a:p>
            <a:r>
              <a:rPr lang="en-US" sz="1200" i="1"/>
              <a:t>Madeline</a:t>
            </a:r>
          </a:p>
          <a:p>
            <a:r>
              <a:rPr lang="en-US" sz="1200"/>
              <a:t>Size unknown</a:t>
            </a:r>
          </a:p>
          <a:p>
            <a:r>
              <a:rPr lang="en-US" sz="1200"/>
              <a:t>Wire sculpture</a:t>
            </a:r>
          </a:p>
          <a:p>
            <a:r>
              <a:rPr lang="en-US" sz="1200"/>
              <a:t>Date Unknown</a:t>
            </a:r>
          </a:p>
          <a:p>
            <a:endParaRPr lang="en-US" sz="1200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194050" y="5438775"/>
            <a:ext cx="3487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Micaela Stanly</a:t>
            </a:r>
          </a:p>
          <a:p>
            <a:r>
              <a:rPr lang="en-US" sz="1200"/>
              <a:t>Strength Through Belief</a:t>
            </a:r>
          </a:p>
          <a:p>
            <a:r>
              <a:rPr lang="en-US" sz="1200"/>
              <a:t>1.5x2.5 feet</a:t>
            </a:r>
          </a:p>
          <a:p>
            <a:r>
              <a:rPr lang="en-US" sz="1200"/>
              <a:t>Found Object</a:t>
            </a:r>
          </a:p>
          <a:p>
            <a:r>
              <a:rPr lang="en-US" sz="1200"/>
              <a:t>February 2012</a:t>
            </a:r>
          </a:p>
          <a:p>
            <a:endParaRPr lang="en-US" sz="1200"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764213" y="5438775"/>
            <a:ext cx="2922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Yeonju Sung</a:t>
            </a:r>
          </a:p>
          <a:p>
            <a:r>
              <a:rPr lang="en-US" sz="1200" i="1"/>
              <a:t>Tomato Dress</a:t>
            </a:r>
          </a:p>
          <a:p>
            <a:r>
              <a:rPr lang="en-US" sz="1200"/>
              <a:t>Size Unknown</a:t>
            </a:r>
          </a:p>
          <a:p>
            <a:r>
              <a:rPr lang="en-US" sz="1200"/>
              <a:t>Sculpture</a:t>
            </a:r>
          </a:p>
          <a:p>
            <a:r>
              <a:rPr lang="en-US" sz="1200"/>
              <a:t>January 2011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357</Words>
  <Application>Microsoft Office PowerPoint</Application>
  <PresentationFormat>On-screen Show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Art by Micaela Marie</vt:lpstr>
      <vt:lpstr>Crystal</vt:lpstr>
      <vt:lpstr>Sacred Vessel</vt:lpstr>
      <vt:lpstr>Holga</vt:lpstr>
      <vt:lpstr>Mono print</vt:lpstr>
      <vt:lpstr>Block print</vt:lpstr>
      <vt:lpstr>Artist &amp; City In The Artist</vt:lpstr>
      <vt:lpstr>4x4 Self Portrait</vt:lpstr>
      <vt:lpstr>Found Object</vt:lpstr>
      <vt:lpstr>Abstract Organic Form</vt:lpstr>
      <vt:lpstr>Photography Based Painting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by Micaela Marie</dc:title>
  <dc:creator>MPS</dc:creator>
  <cp:lastModifiedBy>sperzecm</cp:lastModifiedBy>
  <cp:revision>49</cp:revision>
  <dcterms:created xsi:type="dcterms:W3CDTF">2012-05-07T17:43:43Z</dcterms:created>
  <dcterms:modified xsi:type="dcterms:W3CDTF">2012-05-08T15:42:07Z</dcterms:modified>
</cp:coreProperties>
</file>